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erriweather" panose="020B0604020202020204" charset="-52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b6778187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fb6778187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b6778187e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b6778187e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fb6778187e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fb6778187e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b6778187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b6778187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b6778187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fb6778187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b6778187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b6778187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b6778187e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b6778187e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226675" y="483050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Презентация к проекту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“Apocalypse”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85025" y="1765550"/>
            <a:ext cx="63762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latin typeface="Roboto"/>
                <a:ea typeface="Roboto"/>
                <a:cs typeface="Roboto"/>
                <a:sym typeface="Roboto"/>
              </a:rPr>
              <a:t>Подготовили Ш.Макс</a:t>
            </a:r>
            <a:r>
              <a:rPr lang="ru-RU" sz="3200" dirty="0">
                <a:latin typeface="Roboto"/>
                <a:ea typeface="Roboto"/>
                <a:cs typeface="Roboto"/>
                <a:sym typeface="Roboto"/>
              </a:rPr>
              <a:t>им</a:t>
            </a:r>
            <a:r>
              <a:rPr lang="ru" sz="3200" dirty="0">
                <a:latin typeface="Roboto"/>
                <a:ea typeface="Roboto"/>
                <a:cs typeface="Roboto"/>
                <a:sym typeface="Roboto"/>
              </a:rPr>
              <a:t> и Ю.Егор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 flipH="1">
            <a:off x="113300" y="127525"/>
            <a:ext cx="8926800" cy="15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Проект представляет собой карточную игру, продолжающуюся до смерти всех карточек соперника.</a:t>
            </a:r>
            <a:endParaRPr sz="300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12550" y="1955375"/>
            <a:ext cx="5313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Игры такого жанра распространены и достаточно интресны 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Предыстория игры.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05275" y="1398650"/>
            <a:ext cx="75948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"/>
                <a:ea typeface="Roboto"/>
                <a:cs typeface="Roboto"/>
                <a:sym typeface="Roboto"/>
              </a:rPr>
              <a:t>Игра была разработана Максимом и его друзьями летом 2022 года.В начале она являла собой бумажную настолку.Но, по инициативе Максима, была оцифрована и представлена в виде компьютерной игры.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"/>
                <a:ea typeface="Roboto"/>
                <a:cs typeface="Roboto"/>
                <a:sym typeface="Roboto"/>
              </a:rPr>
              <a:t>Вы видите ее крайний, но не конечный результат.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Представим интерфейс игры.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Нас встречают три </a:t>
            </a:r>
            <a:r>
              <a:rPr lang="ru-RU"/>
              <a:t>кнопки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За каждой из них нас ждет разный вариант событий :                        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                                 →</a:t>
            </a:r>
            <a:endParaRPr sz="3000"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4879025" y="1291825"/>
            <a:ext cx="3954000" cy="2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l="28617" r="29161"/>
          <a:stretch/>
        </p:blipFill>
        <p:spPr>
          <a:xfrm>
            <a:off x="4572000" y="-15125"/>
            <a:ext cx="4510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настройках находится ползунок с контролем громкости музыки.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                   →</a:t>
            </a:r>
            <a:endParaRPr sz="480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13516" t="16961" r="14473" b="12277"/>
          <a:stretch/>
        </p:blipFill>
        <p:spPr>
          <a:xfrm>
            <a:off x="4496800" y="0"/>
            <a:ext cx="46472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“обучении” находится курс введения в игру и ее правила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Курс прост, а правила не тяжелы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                     →</a:t>
            </a:r>
            <a:endParaRPr sz="480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26725"/>
            <a:ext cx="4572000" cy="25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6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“Начать игру” представлена сам игровой процесс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Очень простой и интересный гемплей .               </a:t>
            </a:r>
            <a:r>
              <a:rPr lang="ru" sz="3000"/>
              <a:t>→</a:t>
            </a:r>
            <a:r>
              <a:rPr lang="ru"/>
              <a:t>     </a:t>
            </a:r>
            <a:r>
              <a:rPr lang="ru" sz="3000"/>
              <a:t>                       </a:t>
            </a:r>
            <a:endParaRPr sz="3000"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724400" cy="26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47244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все правила и информация, чтобы сыграть в игру.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Приятной игры!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Экран (16:9)</PresentationFormat>
  <Paragraphs>21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Merriweather</vt:lpstr>
      <vt:lpstr>Arial</vt:lpstr>
      <vt:lpstr>Roboto</vt:lpstr>
      <vt:lpstr>Paradigm</vt:lpstr>
      <vt:lpstr>Презентация к проекту                 “Apocalypse”</vt:lpstr>
      <vt:lpstr>Проект представляет собой карточную игру, продолжающуюся до смерти всех карточек соперника.</vt:lpstr>
      <vt:lpstr>Предыстория игры.</vt:lpstr>
      <vt:lpstr>Представим интерфейс игры. Нас встречают три кнопки</vt:lpstr>
      <vt:lpstr>В настройках находится ползунок с контролем громкости музыки.</vt:lpstr>
      <vt:lpstr>В “обучении” находится курс введения в игру и ее правила</vt:lpstr>
      <vt:lpstr>В “Начать игру” представлена сам игровой процесс</vt:lpstr>
      <vt:lpstr>Это все правила и информация, чтобы сыграть в игру.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к проекту                 “Apocalypse”</dc:title>
  <dc:creator>Пользователь</dc:creator>
  <cp:lastModifiedBy>Пользователь</cp:lastModifiedBy>
  <cp:revision>2</cp:revision>
  <dcterms:modified xsi:type="dcterms:W3CDTF">2023-01-24T12:24:33Z</dcterms:modified>
</cp:coreProperties>
</file>